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6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8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5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8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6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1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2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3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4000">
              <a:schemeClr val="accent2">
                <a:lumMod val="60000"/>
                <a:lumOff val="4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CC590-552C-4781-92F7-EBF4A7CD7D40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A9AEC-A1F2-4704-A5BA-5490154A0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0158"/>
            <a:ext cx="9144000" cy="985704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Citation Styles!!!!!!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25862"/>
            <a:ext cx="9144000" cy="1655762"/>
          </a:xfrm>
        </p:spPr>
        <p:txBody>
          <a:bodyPr/>
          <a:lstStyle/>
          <a:p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Work in MLA and APA</a:t>
            </a: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9-22-16</a:t>
            </a:r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567328"/>
            <a:ext cx="3048000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681628"/>
            <a:ext cx="45624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to read a citation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81" y="1120462"/>
            <a:ext cx="8344437" cy="5225400"/>
          </a:xfrm>
        </p:spPr>
      </p:pic>
    </p:spTree>
    <p:extLst>
      <p:ext uri="{BB962C8B-B14F-4D97-AF65-F5344CB8AC3E}">
        <p14:creationId xmlns:p14="http://schemas.microsoft.com/office/powerpoint/2010/main" val="23054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7538"/>
            <a:ext cx="10515600" cy="47994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following is Clemson’s official statement on “Academic Integrity”: “As members of the Clemson University community, we have inherited Thomas Green Clemson’s vision of this institution as a 'high seminary of learning.’ Fundamental to this vision is a mutual commitment to truthfulness, honor, and responsibility, without which we cannot earn the trust and respect of others. Furthermore, we recognize that academic dishonesty detracts from the value of a Clemson degree. Therefore, we shall not tolerate lying, cheating, or stealing in any form.”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simple definition of plagiarism—one that we will expand upon this </a:t>
            </a:r>
            <a:r>
              <a:rPr lang="en-US" b="1" dirty="0"/>
              <a:t>semester—is when someone presents another person’s words, visuals, or ideas as his/her own</a:t>
            </a:r>
            <a:r>
              <a:rPr lang="en-US" dirty="0"/>
              <a:t>. The instructor will deal with plagiarism on a case-by-case basis. The most serious offense within this category occurs when a student </a:t>
            </a:r>
            <a:r>
              <a:rPr lang="en-US" b="1" dirty="0"/>
              <a:t>copies text from the Internet or from a collective file</a:t>
            </a:r>
            <a:r>
              <a:rPr lang="en-US" dirty="0"/>
              <a:t>. </a:t>
            </a:r>
            <a:r>
              <a:rPr lang="en-US" i="1" dirty="0"/>
              <a:t>This type of academic dishonesty is a serious offense that will result in a failing grade for the course as well as the filing of a formal report to the university.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1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463" y="365125"/>
            <a:ext cx="7413074" cy="6300093"/>
          </a:xfrm>
        </p:spPr>
      </p:pic>
    </p:spTree>
    <p:extLst>
      <p:ext uri="{BB962C8B-B14F-4D97-AF65-F5344CB8AC3E}">
        <p14:creationId xmlns:p14="http://schemas.microsoft.com/office/powerpoint/2010/main" val="168784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is a “Citation Style”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It is a set of rules and conventions established by an organization or school (APA, MLA, Chicago, etc.) for formatting written work and documenting sources used in research.</a:t>
            </a: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“MLA” – Modern Language Association (Mostly used in humanities)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“APA” – American Psychological Association (Mostly used in science)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“Chicago” – Chicago or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Turabian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Style (Mostly in humanities publishing)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90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style and why?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04552"/>
            <a:ext cx="5981700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380" y="3133724"/>
            <a:ext cx="5398941" cy="34216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2170" y="1146220"/>
            <a:ext cx="4025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MLA is focused on the authors of the piece of writing and less with the date it was published.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823791"/>
            <a:ext cx="4740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APA is focused on the date of the document and when it was published more than who conducted the study.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476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Modern Language Association (MLA)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948" t="6868" r="9160" b="22837"/>
          <a:stretch/>
        </p:blipFill>
        <p:spPr>
          <a:xfrm>
            <a:off x="838200" y="1416676"/>
            <a:ext cx="4958367" cy="2356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1429554"/>
            <a:ext cx="56881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MLA’s heading and general format is as follows: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-Typically 12pt Times New Roman font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-Heading is: Student, Professor, Class, Date (Sometimes 	assignment and word count) (Left Alignment)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-Title (Centered)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-Last Name and Page Number top right of page (Header)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" r="1155" b="20670"/>
          <a:stretch/>
        </p:blipFill>
        <p:spPr>
          <a:xfrm>
            <a:off x="6831169" y="3183880"/>
            <a:ext cx="4953000" cy="3563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4121239"/>
            <a:ext cx="42835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“Works Cited”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-Alphabetical by Author/Organization/Title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-Author focus, then Title, then date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293218"/>
            <a:ext cx="3275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Writing in Action</a:t>
            </a:r>
          </a:p>
          <a:p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Pg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400 starts general formatting </a:t>
            </a:r>
          </a:p>
          <a:p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Pg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404 starts in-text citation</a:t>
            </a:r>
          </a:p>
          <a:p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Pg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414 starts Works Cited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43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American Psychological Association (APA)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396" t="5999" r="14999" b="13600"/>
          <a:stretch/>
        </p:blipFill>
        <p:spPr>
          <a:xfrm>
            <a:off x="838200" y="965916"/>
            <a:ext cx="3966693" cy="25886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965916"/>
            <a:ext cx="5688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APA’s heading and general format is as follows: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-Typically 12pt Times New Roman font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-Title Page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-Running head: TITLE  Page number on right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-Full Title, Name, Class/University, Professor, Date </a:t>
            </a: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(centered)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-Second Page always abstract (usually no more than 250</a:t>
            </a: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words)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54570"/>
            <a:ext cx="5688169" cy="31334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7431" y="4155360"/>
            <a:ext cx="4144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“References”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-Alphabetical by Authors or Organization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-Author focus, date, publication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7431" y="5241701"/>
            <a:ext cx="32464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Writing in Action</a:t>
            </a:r>
          </a:p>
          <a:p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Pg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455 starts general formatting</a:t>
            </a:r>
          </a:p>
          <a:p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Pg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459 starts in-text citation</a:t>
            </a:r>
          </a:p>
          <a:p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Pg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463 starts reference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MLA In-Text Citations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your information is introduced/used in the text will determine how your in-text citation is represented.</a:t>
            </a: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You always need to know who is the owner (author) of the information, as well as where you found the information.</a:t>
            </a:r>
          </a:p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There is a general appreciation for trees (Atwater).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Jacob Atwater said, in his book </a:t>
            </a:r>
            <a:r>
              <a:rPr lang="en-US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Finding Water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“we like trees” (23).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Humans generally say “we like trees” in parks (Atwater 23).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88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APA In-Text Citations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your information is introduced/used in the text will determine how your in-text citation is represented.</a:t>
            </a:r>
          </a:p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Unlike MLA, APA doesn’t want you to direct quote, preferring paraphrase and summary. Remember to use past tense unless talking about results!</a:t>
            </a:r>
          </a:p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Atwater (2014) said we need to like trees.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Jacob Atwater (2014) said, in his book </a:t>
            </a:r>
            <a:r>
              <a:rPr lang="en-US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Finding Water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“we like trees” (p. 23).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Humans generally say “we like trees” in parks (Atwater, 2014, p</a:t>
            </a:r>
            <a:r>
              <a:rPr lang="en-US" smtClean="0">
                <a:latin typeface="Andalus" panose="02020603050405020304" pitchFamily="18" charset="-78"/>
                <a:cs typeface="Andalus" panose="02020603050405020304" pitchFamily="18" charset="-78"/>
              </a:rPr>
              <a:t>. 23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594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Andalus</vt:lpstr>
      <vt:lpstr>Calibri</vt:lpstr>
      <vt:lpstr>Calibri Light</vt:lpstr>
      <vt:lpstr>Arial</vt:lpstr>
      <vt:lpstr>Office Theme</vt:lpstr>
      <vt:lpstr>Citation Styles!!!!!!</vt:lpstr>
      <vt:lpstr>Plagiarism</vt:lpstr>
      <vt:lpstr>PowerPoint Presentation</vt:lpstr>
      <vt:lpstr>What is a “Citation Style”</vt:lpstr>
      <vt:lpstr>What style and why?</vt:lpstr>
      <vt:lpstr>Modern Language Association (MLA)</vt:lpstr>
      <vt:lpstr>American Psychological Association (APA)</vt:lpstr>
      <vt:lpstr>MLA In-Text Citations</vt:lpstr>
      <vt:lpstr>APA In-Text Citations</vt:lpstr>
      <vt:lpstr>How to read a citation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Citation Styles!!!!!!</dc:title>
  <dc:creator>Chris Stuart</dc:creator>
  <cp:lastModifiedBy>Chris Stuart</cp:lastModifiedBy>
  <cp:revision>12</cp:revision>
  <dcterms:created xsi:type="dcterms:W3CDTF">2015-03-10T10:58:00Z</dcterms:created>
  <dcterms:modified xsi:type="dcterms:W3CDTF">2016-09-22T17:20:09Z</dcterms:modified>
</cp:coreProperties>
</file>